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4"/>
  </p:sldMasterIdLst>
  <p:notesMasterIdLst>
    <p:notesMasterId r:id="rId22"/>
  </p:notesMasterIdLst>
  <p:sldIdLst>
    <p:sldId id="261" r:id="rId5"/>
    <p:sldId id="285" r:id="rId6"/>
    <p:sldId id="288" r:id="rId7"/>
    <p:sldId id="266" r:id="rId8"/>
    <p:sldId id="295" r:id="rId9"/>
    <p:sldId id="274" r:id="rId10"/>
    <p:sldId id="293" r:id="rId11"/>
    <p:sldId id="287" r:id="rId12"/>
    <p:sldId id="273" r:id="rId13"/>
    <p:sldId id="284" r:id="rId14"/>
    <p:sldId id="269" r:id="rId15"/>
    <p:sldId id="292" r:id="rId16"/>
    <p:sldId id="297" r:id="rId17"/>
    <p:sldId id="298" r:id="rId18"/>
    <p:sldId id="296" r:id="rId19"/>
    <p:sldId id="272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34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9/17/2021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24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7071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1807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6036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03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0982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949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46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26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825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649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577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1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134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957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52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osdcloud.osdeploy.com/quick-setu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516" y="2470520"/>
            <a:ext cx="7559039" cy="1811268"/>
          </a:xfrm>
        </p:spPr>
        <p:txBody>
          <a:bodyPr>
            <a:normAutofit/>
          </a:bodyPr>
          <a:lstStyle/>
          <a:p>
            <a:r>
              <a:rPr lang="en-US" sz="5400" cap="none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OSDCloud</a:t>
            </a:r>
            <a:br>
              <a:rPr lang="en-US" sz="5400" cap="none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</a:br>
            <a:r>
              <a:rPr lang="en-US" sz="5400" cap="none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Windows 11 Test Drive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516" y="4387480"/>
            <a:ext cx="11659659" cy="2181225"/>
          </a:xfrm>
        </p:spPr>
        <p:txBody>
          <a:bodyPr>
            <a:normAutofit/>
          </a:bodyPr>
          <a:lstStyle/>
          <a:p>
            <a:r>
              <a:rPr lang="en-US" sz="2400" cap="none" dirty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NWSCUG – September 17, 2021</a:t>
            </a:r>
          </a:p>
          <a:p>
            <a:r>
              <a:rPr lang="en-US" sz="2400" cap="none" dirty="0">
                <a:solidFill>
                  <a:schemeClr val="tx1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David Segura &amp; Mike Marable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OSDCloud WinPE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Used to create the master WinPE Template with the required ADK Packages to support PowerShell</a:t>
            </a:r>
          </a:p>
          <a:p>
            <a:r>
              <a:rPr lang="en-US" dirty="0">
                <a:solidFill>
                  <a:srgbClr val="00B0F0"/>
                </a:solidFill>
              </a:rPr>
              <a:t>Enables PowerShell Gallery</a:t>
            </a:r>
          </a:p>
          <a:p>
            <a:r>
              <a:rPr lang="en-US" dirty="0">
                <a:solidFill>
                  <a:srgbClr val="00B0F0"/>
                </a:solidFill>
              </a:rPr>
              <a:t>Adds Curl, </a:t>
            </a:r>
            <a:r>
              <a:rPr lang="en-US" dirty="0" err="1">
                <a:solidFill>
                  <a:srgbClr val="00B0F0"/>
                </a:solidFill>
              </a:rPr>
              <a:t>Setx</a:t>
            </a:r>
            <a:r>
              <a:rPr lang="en-US" dirty="0">
                <a:solidFill>
                  <a:srgbClr val="00B0F0"/>
                </a:solidFill>
              </a:rPr>
              <a:t>, MSInfo32, OSK, </a:t>
            </a:r>
            <a:r>
              <a:rPr lang="en-US" dirty="0" err="1">
                <a:solidFill>
                  <a:srgbClr val="00B0F0"/>
                </a:solidFill>
              </a:rPr>
              <a:t>DaRT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-WinRE - Uses Windows 10 Recovery Environment to create a Wireless enabled WinPE</a:t>
            </a:r>
          </a:p>
          <a:p>
            <a:r>
              <a:rPr lang="en-US" dirty="0">
                <a:solidFill>
                  <a:srgbClr val="00B0F0"/>
                </a:solidFill>
              </a:rPr>
              <a:t>-Language - Adds multiple Languages to WinPE</a:t>
            </a:r>
          </a:p>
        </p:txBody>
      </p:sp>
    </p:spTree>
    <p:extLst>
      <p:ext uri="{BB962C8B-B14F-4D97-AF65-F5344CB8AC3E}">
        <p14:creationId xmlns:p14="http://schemas.microsoft.com/office/powerpoint/2010/main" val="3633763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OSDCloud WinPE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507249" cy="4206972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0B0F0"/>
                </a:solidFill>
              </a:rPr>
              <a:t>CloudDriver</a:t>
            </a:r>
            <a:r>
              <a:rPr lang="en-US" dirty="0">
                <a:solidFill>
                  <a:srgbClr val="00B0F0"/>
                </a:solidFill>
              </a:rPr>
              <a:t> – Downloads and installs Dell, HP, Nutanix, VMware, Intel Wireless</a:t>
            </a:r>
          </a:p>
          <a:p>
            <a:r>
              <a:rPr lang="en-US" dirty="0" err="1">
                <a:solidFill>
                  <a:srgbClr val="00B0F0"/>
                </a:solidFill>
              </a:rPr>
              <a:t>DriverPath</a:t>
            </a:r>
            <a:r>
              <a:rPr lang="en-US" dirty="0">
                <a:solidFill>
                  <a:srgbClr val="00B0F0"/>
                </a:solidFill>
              </a:rPr>
              <a:t> – Manually specify a Directory containing Drivers</a:t>
            </a:r>
          </a:p>
          <a:p>
            <a:r>
              <a:rPr lang="en-US" dirty="0" err="1">
                <a:solidFill>
                  <a:srgbClr val="00B0F0"/>
                </a:solidFill>
              </a:rPr>
              <a:t>PSModuleCopy</a:t>
            </a:r>
            <a:r>
              <a:rPr lang="en-US" dirty="0">
                <a:solidFill>
                  <a:srgbClr val="00B0F0"/>
                </a:solidFill>
              </a:rPr>
              <a:t> – Copy an installed PowerShell Module (Customizations)</a:t>
            </a:r>
          </a:p>
          <a:p>
            <a:r>
              <a:rPr lang="en-US" dirty="0" err="1">
                <a:solidFill>
                  <a:srgbClr val="00B0F0"/>
                </a:solidFill>
              </a:rPr>
              <a:t>PSModuleInstall</a:t>
            </a:r>
            <a:r>
              <a:rPr lang="en-US" dirty="0">
                <a:solidFill>
                  <a:srgbClr val="00B0F0"/>
                </a:solidFill>
              </a:rPr>
              <a:t> – Saves a Module from the PowerShell Gallery</a:t>
            </a:r>
          </a:p>
          <a:p>
            <a:r>
              <a:rPr lang="en-US" dirty="0">
                <a:solidFill>
                  <a:srgbClr val="00B0F0"/>
                </a:solidFill>
              </a:rPr>
              <a:t>Wallpaper – Make things pretty</a:t>
            </a:r>
          </a:p>
          <a:p>
            <a:r>
              <a:rPr lang="en-US" dirty="0" err="1">
                <a:solidFill>
                  <a:srgbClr val="00B0F0"/>
                </a:solidFill>
              </a:rPr>
              <a:t>WebPSScript</a:t>
            </a:r>
            <a:r>
              <a:rPr lang="en-US" dirty="0">
                <a:solidFill>
                  <a:srgbClr val="00B0F0"/>
                </a:solidFill>
              </a:rPr>
              <a:t> – Skip Start-OSDCloud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893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28999"/>
            <a:ext cx="12192000" cy="3429001"/>
          </a:xfrm>
        </p:spPr>
        <p:txBody>
          <a:bodyPr anchor="t" anchorCtr="0">
            <a:normAutofit/>
          </a:bodyPr>
          <a:lstStyle/>
          <a:p>
            <a:pPr algn="ctr"/>
            <a: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OSDCloud</a:t>
            </a:r>
            <a:b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Drive Support</a:t>
            </a:r>
            <a:endParaRPr lang="en-US" sz="5400" cap="none" dirty="0">
              <a:solidFill>
                <a:srgbClr val="00B0F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161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28999"/>
            <a:ext cx="12192000" cy="3429001"/>
          </a:xfrm>
        </p:spPr>
        <p:txBody>
          <a:bodyPr anchor="t" anchorCtr="0">
            <a:normAutofit/>
          </a:bodyPr>
          <a:lstStyle/>
          <a:p>
            <a:pPr algn="ctr"/>
            <a: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OSDCloud</a:t>
            </a:r>
            <a:b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ISO Support</a:t>
            </a:r>
            <a:endParaRPr lang="en-US" sz="5400" cap="none" dirty="0">
              <a:solidFill>
                <a:srgbClr val="00B0F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100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28999"/>
            <a:ext cx="12192000" cy="3429001"/>
          </a:xfrm>
        </p:spPr>
        <p:txBody>
          <a:bodyPr anchor="t" anchorCtr="0">
            <a:normAutofit/>
          </a:bodyPr>
          <a:lstStyle/>
          <a:p>
            <a:pPr algn="ctr"/>
            <a: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OSDCloud</a:t>
            </a:r>
            <a:b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Windows 11</a:t>
            </a:r>
            <a:endParaRPr lang="en-US" sz="5400" cap="none" dirty="0">
              <a:solidFill>
                <a:srgbClr val="00B0F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827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28999"/>
            <a:ext cx="12192000" cy="3429001"/>
          </a:xfrm>
        </p:spPr>
        <p:txBody>
          <a:bodyPr anchor="t" anchorCtr="0">
            <a:normAutofit/>
          </a:bodyPr>
          <a:lstStyle/>
          <a:p>
            <a:pPr algn="ctr"/>
            <a:r>
              <a:rPr lang="en-US" sz="5400" cap="none" dirty="0" err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OSDPad</a:t>
            </a:r>
            <a:br>
              <a:rPr lang="en-US" sz="5400" cap="none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200" cap="none" dirty="0" err="1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OSDPad</a:t>
            </a:r>
            <a: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200" cap="none" dirty="0" err="1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OSDeploy</a:t>
            </a:r>
            <a: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Events</a:t>
            </a:r>
            <a:b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200" cap="none" dirty="0" err="1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OSDHelp</a:t>
            </a:r>
            <a:r>
              <a:rPr lang="en-US" sz="3200" cap="none" dirty="0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200" cap="none" dirty="0" err="1">
                <a:solidFill>
                  <a:srgbClr val="00B0F0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OSDCloudSetup</a:t>
            </a:r>
            <a:endParaRPr lang="en-US" sz="5400" cap="none" dirty="0">
              <a:solidFill>
                <a:srgbClr val="00B0F0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941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 cap="none" dirty="0"/>
              <a:t>OSDCloud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r>
              <a:rPr lang="en-US" sz="2400" cap="none" dirty="0">
                <a:solidFill>
                  <a:srgbClr val="00B0F0"/>
                </a:solidFill>
              </a:rPr>
              <a:t>Questions and Answers</a:t>
            </a:r>
          </a:p>
        </p:txBody>
      </p:sp>
    </p:spTree>
    <p:extLst>
      <p:ext uri="{BB962C8B-B14F-4D97-AF65-F5344CB8AC3E}">
        <p14:creationId xmlns:p14="http://schemas.microsoft.com/office/powerpoint/2010/main" val="12037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 cap="none" dirty="0"/>
              <a:t>David and Mike Thank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2517776"/>
          </a:xfrm>
        </p:spPr>
        <p:txBody>
          <a:bodyPr>
            <a:normAutofit/>
          </a:bodyPr>
          <a:lstStyle/>
          <a:p>
            <a:r>
              <a:rPr lang="en-US" sz="2400" cap="none" dirty="0">
                <a:solidFill>
                  <a:srgbClr val="00B0F0"/>
                </a:solidFill>
              </a:rPr>
              <a:t>NWSCUG - Northwest System Center User Group</a:t>
            </a:r>
          </a:p>
          <a:p>
            <a:r>
              <a:rPr lang="en-US" sz="2400" cap="none" dirty="0">
                <a:solidFill>
                  <a:srgbClr val="00B0F0"/>
                </a:solidFill>
              </a:rPr>
              <a:t>Recast Software for sponsoring OSDeploy.com</a:t>
            </a:r>
          </a:p>
        </p:txBody>
      </p:sp>
    </p:spTree>
    <p:extLst>
      <p:ext uri="{BB962C8B-B14F-4D97-AF65-F5344CB8AC3E}">
        <p14:creationId xmlns:p14="http://schemas.microsoft.com/office/powerpoint/2010/main" val="314682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68" y="618518"/>
            <a:ext cx="4893443" cy="1478570"/>
          </a:xfrm>
        </p:spPr>
        <p:txBody>
          <a:bodyPr>
            <a:normAutofit/>
          </a:bodyPr>
          <a:lstStyle/>
          <a:p>
            <a:r>
              <a:rPr lang="en-US" cap="none" dirty="0"/>
              <a:t>David Segura</a:t>
            </a:r>
            <a:br>
              <a:rPr lang="en-US" cap="none" dirty="0"/>
            </a:br>
            <a:r>
              <a:rPr lang="en-US" sz="2400" cap="none" dirty="0"/>
              <a:t>@SeguraOSD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241021"/>
            <a:ext cx="9905999" cy="2423440"/>
          </a:xfrm>
        </p:spPr>
        <p:txBody>
          <a:bodyPr>
            <a:normAutofit/>
          </a:bodyPr>
          <a:lstStyle/>
          <a:p>
            <a:r>
              <a:rPr lang="en-US" dirty="0"/>
              <a:t>Microsoft MVP Cloud and Datacenter Management (September 2021)</a:t>
            </a:r>
          </a:p>
          <a:p>
            <a:r>
              <a:rPr lang="en-US" dirty="0"/>
              <a:t>Baker Hughes OS Deployment Team (Cloud, Autopilot, MEMCM, MDT)</a:t>
            </a:r>
          </a:p>
          <a:p>
            <a:r>
              <a:rPr lang="en-US" dirty="0"/>
              <a:t>Community PowerShell Modules</a:t>
            </a:r>
          </a:p>
          <a:p>
            <a:pPr lvl="1"/>
            <a:r>
              <a:rPr lang="en-US" dirty="0"/>
              <a:t>OSD, OSDBuilder, OSDSUS, AutopilotOOBE</a:t>
            </a:r>
          </a:p>
        </p:txBody>
      </p:sp>
    </p:spTree>
    <p:extLst>
      <p:ext uri="{BB962C8B-B14F-4D97-AF65-F5344CB8AC3E}">
        <p14:creationId xmlns:p14="http://schemas.microsoft.com/office/powerpoint/2010/main" val="2745400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968" y="618518"/>
            <a:ext cx="4893443" cy="1478570"/>
          </a:xfrm>
        </p:spPr>
        <p:txBody>
          <a:bodyPr>
            <a:normAutofit/>
          </a:bodyPr>
          <a:lstStyle/>
          <a:p>
            <a:r>
              <a:rPr lang="en-US" cap="none" dirty="0"/>
              <a:t>Mike Marable</a:t>
            </a:r>
            <a:br>
              <a:rPr lang="en-US" cap="none" dirty="0"/>
            </a:br>
            <a:r>
              <a:rPr lang="en-US" sz="2400" cap="none" dirty="0"/>
              <a:t>@mike_marable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4241021"/>
            <a:ext cx="9905999" cy="2423440"/>
          </a:xfrm>
        </p:spPr>
        <p:txBody>
          <a:bodyPr>
            <a:normAutofit/>
          </a:bodyPr>
          <a:lstStyle/>
          <a:p>
            <a:r>
              <a:rPr lang="en-US" dirty="0"/>
              <a:t>Michigan Medicine OS Deployment Lead</a:t>
            </a:r>
          </a:p>
          <a:p>
            <a:r>
              <a:rPr lang="en-US" dirty="0"/>
              <a:t>25+ Years OSD Experience</a:t>
            </a:r>
          </a:p>
        </p:txBody>
      </p:sp>
    </p:spTree>
    <p:extLst>
      <p:ext uri="{BB962C8B-B14F-4D97-AF65-F5344CB8AC3E}">
        <p14:creationId xmlns:p14="http://schemas.microsoft.com/office/powerpoint/2010/main" val="143887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What is OSDCloud?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Creates a Universal WinPE that supports PowerShell Gallery and Wireless Networking using WinRE</a:t>
            </a:r>
          </a:p>
          <a:p>
            <a:r>
              <a:rPr lang="en-US" dirty="0">
                <a:solidFill>
                  <a:srgbClr val="00B0F0"/>
                </a:solidFill>
              </a:rPr>
              <a:t>Download and Install a Microsoft Feature Update (Windows 10)</a:t>
            </a:r>
          </a:p>
          <a:p>
            <a:r>
              <a:rPr lang="en-US" dirty="0">
                <a:solidFill>
                  <a:srgbClr val="00B0F0"/>
                </a:solidFill>
              </a:rPr>
              <a:t>Download and apply Drivers for Dell, HP, Lenovo, and Microsoft Surface</a:t>
            </a:r>
          </a:p>
          <a:p>
            <a:r>
              <a:rPr lang="en-US" dirty="0">
                <a:solidFill>
                  <a:srgbClr val="00B0F0"/>
                </a:solidFill>
              </a:rPr>
              <a:t>Optionally apply an Autopilot Configuration File or Microsoft 365</a:t>
            </a:r>
          </a:p>
        </p:txBody>
      </p:sp>
    </p:spTree>
    <p:extLst>
      <p:ext uri="{BB962C8B-B14F-4D97-AF65-F5344CB8AC3E}">
        <p14:creationId xmlns:p14="http://schemas.microsoft.com/office/powerpoint/2010/main" val="3615462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OSDCloud</a:t>
            </a:r>
            <a:br>
              <a:rPr lang="en-US" cap="none" dirty="0"/>
            </a:br>
            <a:r>
              <a:rPr lang="en-US" cap="none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Boot to WinPE using USB, ISO, or PXE</a:t>
            </a:r>
          </a:p>
        </p:txBody>
      </p:sp>
    </p:spTree>
    <p:extLst>
      <p:ext uri="{BB962C8B-B14F-4D97-AF65-F5344CB8AC3E}">
        <p14:creationId xmlns:p14="http://schemas.microsoft.com/office/powerpoint/2010/main" val="642846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cap="none" dirty="0"/>
              <a:t>OSDCloud</a:t>
            </a:r>
            <a:br>
              <a:rPr lang="en-US" cap="none" dirty="0"/>
            </a:br>
            <a:r>
              <a:rPr lang="en-US" cap="none" dirty="0"/>
              <a:t>Get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  <a:hlinkClick r:id="rId2"/>
              </a:rPr>
              <a:t>https://osdcloud.osdeploy.com/quick-setup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Windows 10 x64 1809+ with Admin Rights</a:t>
            </a:r>
          </a:p>
          <a:p>
            <a:r>
              <a:rPr lang="en-US" dirty="0">
                <a:solidFill>
                  <a:srgbClr val="00B0F0"/>
                </a:solidFill>
              </a:rPr>
              <a:t>Good internet connection</a:t>
            </a:r>
          </a:p>
          <a:p>
            <a:r>
              <a:rPr lang="en-US" dirty="0">
                <a:solidFill>
                  <a:srgbClr val="00B0F0"/>
                </a:solidFill>
              </a:rPr>
              <a:t>Microsoft ADK + Windows PE add-on</a:t>
            </a:r>
          </a:p>
          <a:p>
            <a:r>
              <a:rPr lang="en-US" dirty="0">
                <a:solidFill>
                  <a:srgbClr val="00B0F0"/>
                </a:solidFill>
              </a:rPr>
              <a:t>OSD PowerShell Module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Install-Module OSD -Force</a:t>
            </a:r>
          </a:p>
          <a:p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274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OSDCloud</a:t>
            </a:r>
            <a:br>
              <a:rPr lang="en-US" cap="none" dirty="0"/>
            </a:br>
            <a:r>
              <a:rPr lang="en-US" cap="none" dirty="0"/>
              <a:t>Works with these 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Windows 10 x64 1809 – 21H2</a:t>
            </a:r>
          </a:p>
          <a:p>
            <a:r>
              <a:rPr lang="en-US" dirty="0">
                <a:solidFill>
                  <a:srgbClr val="00B0F0"/>
                </a:solidFill>
              </a:rPr>
              <a:t>Windows 11 x64 21H2</a:t>
            </a:r>
          </a:p>
          <a:p>
            <a:r>
              <a:rPr lang="en-US" dirty="0">
                <a:solidFill>
                  <a:srgbClr val="00B0F0"/>
                </a:solidFill>
              </a:rPr>
              <a:t>Windows Server 2022 (ISO)</a:t>
            </a:r>
          </a:p>
        </p:txBody>
      </p:sp>
    </p:spTree>
    <p:extLst>
      <p:ext uri="{BB962C8B-B14F-4D97-AF65-F5344CB8AC3E}">
        <p14:creationId xmlns:p14="http://schemas.microsoft.com/office/powerpoint/2010/main" val="935018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OSDCloud</a:t>
            </a:r>
            <a:br>
              <a:rPr lang="en-US" cap="none" dirty="0"/>
            </a:br>
            <a:r>
              <a:rPr lang="en-US" cap="none" dirty="0"/>
              <a:t>Works with these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Virtual Machines (Hyper-V and </a:t>
            </a:r>
            <a:r>
              <a:rPr lang="en-US" dirty="0" err="1">
                <a:solidFill>
                  <a:srgbClr val="00B0F0"/>
                </a:solidFill>
              </a:rPr>
              <a:t>Vmware</a:t>
            </a:r>
            <a:r>
              <a:rPr lang="en-US" dirty="0">
                <a:solidFill>
                  <a:srgbClr val="00B0F0"/>
                </a:solidFill>
              </a:rPr>
              <a:t>)</a:t>
            </a:r>
          </a:p>
          <a:p>
            <a:r>
              <a:rPr lang="en-US" dirty="0">
                <a:solidFill>
                  <a:srgbClr val="00B0F0"/>
                </a:solidFill>
              </a:rPr>
              <a:t>Dell (Driver Packs)</a:t>
            </a:r>
          </a:p>
          <a:p>
            <a:r>
              <a:rPr lang="en-US" dirty="0">
                <a:solidFill>
                  <a:srgbClr val="00B0F0"/>
                </a:solidFill>
              </a:rPr>
              <a:t>HP (Driver Packs)</a:t>
            </a:r>
          </a:p>
          <a:p>
            <a:r>
              <a:rPr lang="en-US" dirty="0">
                <a:solidFill>
                  <a:srgbClr val="00B0F0"/>
                </a:solidFill>
              </a:rPr>
              <a:t>Lenovo (Driver Packs)</a:t>
            </a:r>
          </a:p>
          <a:p>
            <a:r>
              <a:rPr lang="en-US" dirty="0">
                <a:solidFill>
                  <a:srgbClr val="00B0F0"/>
                </a:solidFill>
              </a:rPr>
              <a:t>Any x64 UEFI Device (Microsoft Update Catalog Drivers)</a:t>
            </a:r>
          </a:p>
        </p:txBody>
      </p:sp>
    </p:spTree>
    <p:extLst>
      <p:ext uri="{BB962C8B-B14F-4D97-AF65-F5344CB8AC3E}">
        <p14:creationId xmlns:p14="http://schemas.microsoft.com/office/powerpoint/2010/main" val="2700834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The Problem With WinPE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.NET and PowerShell need to be added by the Microsoft ADK</a:t>
            </a:r>
          </a:p>
          <a:p>
            <a:r>
              <a:rPr lang="en-US" dirty="0">
                <a:solidFill>
                  <a:srgbClr val="00B0F0"/>
                </a:solidFill>
              </a:rPr>
              <a:t>Downloading files using Invoke-</a:t>
            </a:r>
            <a:r>
              <a:rPr lang="en-US" dirty="0" err="1">
                <a:solidFill>
                  <a:srgbClr val="00B0F0"/>
                </a:solidFill>
              </a:rPr>
              <a:t>WebRequest</a:t>
            </a:r>
            <a:r>
              <a:rPr lang="en-US" dirty="0">
                <a:solidFill>
                  <a:srgbClr val="00B0F0"/>
                </a:solidFill>
              </a:rPr>
              <a:t> is </a:t>
            </a:r>
            <a:r>
              <a:rPr lang="en-US" dirty="0" err="1">
                <a:solidFill>
                  <a:srgbClr val="00B0F0"/>
                </a:solidFill>
              </a:rPr>
              <a:t>slowwwwwwww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WinPE does not support Wireless Networking</a:t>
            </a:r>
          </a:p>
          <a:p>
            <a:r>
              <a:rPr lang="en-US" dirty="0">
                <a:solidFill>
                  <a:srgbClr val="00B0F0"/>
                </a:solidFill>
              </a:rPr>
              <a:t>WinRE supports Wireless Networking with minor modifications</a:t>
            </a:r>
          </a:p>
          <a:p>
            <a:r>
              <a:rPr lang="en-US" b="1" u="sng" dirty="0">
                <a:solidFill>
                  <a:srgbClr val="00B0F0"/>
                </a:solidFill>
              </a:rPr>
              <a:t>PowerShell Gallery does not work out of the box</a:t>
            </a:r>
          </a:p>
        </p:txBody>
      </p:sp>
    </p:spTree>
    <p:extLst>
      <p:ext uri="{BB962C8B-B14F-4D97-AF65-F5344CB8AC3E}">
        <p14:creationId xmlns:p14="http://schemas.microsoft.com/office/powerpoint/2010/main" val="986317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905</TotalTime>
  <Words>431</Words>
  <Application>Microsoft Office PowerPoint</Application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Tw Cen MT</vt:lpstr>
      <vt:lpstr>Circuit</vt:lpstr>
      <vt:lpstr>OSDCloud Windows 11 Test Drive</vt:lpstr>
      <vt:lpstr>David Segura @SeguraOSD</vt:lpstr>
      <vt:lpstr>Mike Marable @mike_marable</vt:lpstr>
      <vt:lpstr>What is OSDCloud?</vt:lpstr>
      <vt:lpstr>OSDCloud How does it work?</vt:lpstr>
      <vt:lpstr>OSDCloud Get Started</vt:lpstr>
      <vt:lpstr>OSDCloud Works with these Operating Systems</vt:lpstr>
      <vt:lpstr>OSDCloud Works with these Devices</vt:lpstr>
      <vt:lpstr>The Problem With WinPE </vt:lpstr>
      <vt:lpstr>OSDCloud WinPE Template</vt:lpstr>
      <vt:lpstr>OSDCloud WinPE</vt:lpstr>
      <vt:lpstr>OSDCloud Drive Support</vt:lpstr>
      <vt:lpstr>OSDCloud ISO Support</vt:lpstr>
      <vt:lpstr>OSDCloud Windows 11</vt:lpstr>
      <vt:lpstr>OSDPad OSDPad OSDeploy Events OSDHelp OSDCloudSetup</vt:lpstr>
      <vt:lpstr>OSDCloud</vt:lpstr>
      <vt:lpstr>David and Mike Thank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OSDCloud</dc:title>
  <dc:creator>David Segura</dc:creator>
  <cp:lastModifiedBy>David Segura</cp:lastModifiedBy>
  <cp:revision>11</cp:revision>
  <dcterms:created xsi:type="dcterms:W3CDTF">2021-05-20T04:26:51Z</dcterms:created>
  <dcterms:modified xsi:type="dcterms:W3CDTF">2021-09-17T15:59:21Z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